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7"/>
  </p:handoutMasterIdLst>
  <p:sldIdLst>
    <p:sldId id="256" r:id="rId2"/>
    <p:sldId id="261" r:id="rId3"/>
    <p:sldId id="257" r:id="rId4"/>
    <p:sldId id="259" r:id="rId5"/>
    <p:sldId id="260" r:id="rId6"/>
  </p:sldIdLst>
  <p:sldSz cx="9144000" cy="6858000" type="screen4x3"/>
  <p:notesSz cx="6797675" cy="9928225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AAA980-BFBB-4DC0-91A8-93B7E79D5115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A4634B3-9A84-4749-AA27-8B85A38F8AC2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3D37E-BDC6-493D-9478-91F3E8806512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84F849-466A-4E84-BA17-DF800BF8DB60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E970-E5BE-47D3-9B92-C316E847A8EC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958D-92A0-4687-B9C2-6A0DFBE552B0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0E585-02F0-48A9-B14F-04602753A419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B16DB-1353-4A38-924D-1E37A11BBEF5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C6E9-1B41-46BA-B562-09A7F43AC9E3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43A5-5F99-4B09-A1A0-3A1E6A9A7A51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141B6-EED4-46D2-88B6-C31FB77DB393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4269-7061-495A-99BC-5F8B685E0FA9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19935-CBFB-409B-86DF-41B591170207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3D565-9134-4CA6-926A-884126BE8B6D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49D6-86F9-4CFA-B6E5-08833FD3B6DA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4FCB-1710-4E09-AB60-CC0AB98AF4E6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66749-695F-4EAB-8071-7F98A648DB07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710A1-6E09-4BA1-B70B-D46342717200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6C2C-F9FA-4877-83CC-D935AE155DC9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8864-5EFC-4A0C-A968-2A4AF8624B77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BC3E-B300-4474-9314-683E7B0B5E7A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4F58D-B513-44DE-A4D9-6363BCAE0CEC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6627-3E74-4ACD-9BAB-74EDFD52DB40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A26A-692A-4D57-A6AE-53E282C12448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5C4D5E8-3E5C-40ED-9B81-AA3E72787A5C}" type="datetimeFigureOut">
              <a:rPr lang="is-IS"/>
              <a:pPr>
                <a:defRPr/>
              </a:pPr>
              <a:t>8.10.2009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s-I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09CCE93-EF41-4567-9ECA-001A5B91B876}" type="slidenum">
              <a:rPr lang="is-IS"/>
              <a:pPr>
                <a:defRPr/>
              </a:pPr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smtClean="0"/>
              <a:t>Umhverfisþing 9. október</a:t>
            </a:r>
          </a:p>
          <a:p>
            <a:r>
              <a:rPr lang="is-IS" smtClean="0"/>
              <a:t>Guðmundur Tryggvi Ólafsson</a:t>
            </a:r>
          </a:p>
          <a:p>
            <a:r>
              <a:rPr lang="is-IS" smtClean="0"/>
              <a:t>Sorpstöð Suðurlands bs. </a:t>
            </a:r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is-IS" smtClean="0"/>
              <a:t>Nýir tímar í úrgangsstjónun sveitarfélaga.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Gamli tíminnn</a:t>
            </a:r>
          </a:p>
        </p:txBody>
      </p:sp>
      <p:pic>
        <p:nvPicPr>
          <p:cNvPr id="15362" name="Content Placeholder 3" descr="Gömul mynd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0838" y="1447800"/>
            <a:ext cx="635952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dirty="0" smtClean="0"/>
              <a:t>Sorphirða á vegum sveitarfélaganna. </a:t>
            </a:r>
            <a:endParaRPr lang="is-IS" dirty="0"/>
          </a:p>
        </p:txBody>
      </p:sp>
      <p:sp>
        <p:nvSpPr>
          <p:cNvPr id="1030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r>
              <a:rPr lang="is-IS" smtClean="0"/>
              <a:t>Almannaþjónusta.</a:t>
            </a:r>
          </a:p>
          <a:p>
            <a:r>
              <a:rPr lang="is-IS" smtClean="0"/>
              <a:t>Lög og reglur.</a:t>
            </a:r>
          </a:p>
          <a:p>
            <a:r>
              <a:rPr lang="is-IS" smtClean="0"/>
              <a:t>Landsáætlun.</a:t>
            </a:r>
          </a:p>
          <a:p>
            <a:r>
              <a:rPr lang="is-IS" smtClean="0"/>
              <a:t>Svæðisáætlun.</a:t>
            </a:r>
          </a:p>
          <a:p>
            <a:endParaRPr lang="is-IS" smtClean="0"/>
          </a:p>
        </p:txBody>
      </p:sp>
      <p:sp>
        <p:nvSpPr>
          <p:cNvPr id="1031" name="Content Placeholder 6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is-IS" smtClean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714875" y="3500438"/>
          <a:ext cx="1857375" cy="2632075"/>
        </p:xfrm>
        <a:graphic>
          <a:graphicData uri="http://schemas.openxmlformats.org/presentationml/2006/ole">
            <p:oleObj spid="_x0000_s1027" name="Acrobat Document" r:id="rId3" imgW="3780000" imgH="5355000" progId="AcroExch.Document.7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858000" y="1500188"/>
          <a:ext cx="1857375" cy="2630487"/>
        </p:xfrm>
        <a:graphic>
          <a:graphicData uri="http://schemas.openxmlformats.org/presentationml/2006/ole">
            <p:oleObj spid="_x0000_s1028" name="Acrobat Document" r:id="rId4" imgW="3780000" imgH="5355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Ný sorphirðukerfi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s-IS" dirty="0" smtClean="0"/>
              <a:t>Mikilvægt er að gætt sé að eftirtöldum þáttum við hönnun á nýjum sorphirðukerfum.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s-IS" dirty="0" smtClean="0"/>
              <a:t>Skýr markmið og tilgangur.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s-IS" dirty="0" smtClean="0"/>
              <a:t>Langtímasýn – sveigjanleiki.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s-IS" dirty="0" smtClean="0"/>
              <a:t>Öruggur farvegur fyrir sorp og flokkuð efni.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s-IS" dirty="0" smtClean="0"/>
              <a:t>Kostnaður sýnilegur.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s-IS" dirty="0" smtClean="0"/>
              <a:t>Samræmd þjónusta.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s-IS" dirty="0" smtClean="0"/>
              <a:t>Samræmd kerfi.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is-IS" dirty="0"/>
          </a:p>
        </p:txBody>
      </p:sp>
      <p:pic>
        <p:nvPicPr>
          <p:cNvPr id="18435" name="Content Placeholder 5" descr="tunnur í uk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2655779">
            <a:off x="7154863" y="2136775"/>
            <a:ext cx="1487487" cy="1116013"/>
          </a:xfrm>
        </p:spPr>
      </p:pic>
      <p:pic>
        <p:nvPicPr>
          <p:cNvPr id="18436" name="Picture 6" descr="3 tunnur í ástralí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55779">
            <a:off x="4981575" y="1570038"/>
            <a:ext cx="2474913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IMG_2642.JPG"/>
          <p:cNvPicPr>
            <a:picLocks noChangeAspect="1"/>
          </p:cNvPicPr>
          <p:nvPr/>
        </p:nvPicPr>
        <p:blipFill>
          <a:blip r:embed="rId4"/>
          <a:srcRect l="9901" t="8911" r="4950" b="13861"/>
          <a:stretch>
            <a:fillRect/>
          </a:stretch>
        </p:blipFill>
        <p:spPr bwMode="auto">
          <a:xfrm>
            <a:off x="5143500" y="4071938"/>
            <a:ext cx="3071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Úrgangsstjórnun sveitarfélaga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r>
              <a:rPr lang="is-IS" smtClean="0"/>
              <a:t>Tölfræði – grunnur að góðri hönnun.</a:t>
            </a:r>
          </a:p>
          <a:p>
            <a:r>
              <a:rPr lang="is-IS" smtClean="0"/>
              <a:t>Hvað eru kílóin mörg og hvað kostar mismunandi meðhöndlun þeirra.</a:t>
            </a:r>
          </a:p>
          <a:p>
            <a:r>
              <a:rPr lang="is-IS" smtClean="0"/>
              <a:t>Ímyndaruppbygging.</a:t>
            </a:r>
          </a:p>
          <a:p>
            <a:r>
              <a:rPr lang="is-IS" smtClean="0"/>
              <a:t>Lágt flækjustig.</a:t>
            </a:r>
          </a:p>
          <a:p>
            <a:r>
              <a:rPr lang="is-IS" smtClean="0"/>
              <a:t>Samræmdar aðgerðir.</a:t>
            </a:r>
          </a:p>
        </p:txBody>
      </p:sp>
      <p:pic>
        <p:nvPicPr>
          <p:cNvPr id="19459" name="Content Placeholder 4" descr="Sigga 01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33950" y="2327275"/>
            <a:ext cx="3749675" cy="281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3177</TotalTime>
  <Words>82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Perpetua</vt:lpstr>
      <vt:lpstr>Arial</vt:lpstr>
      <vt:lpstr>Franklin Gothic Book</vt:lpstr>
      <vt:lpstr>Wingdings 2</vt:lpstr>
      <vt:lpstr>Calibri</vt:lpstr>
      <vt:lpstr>Wingdings</vt:lpstr>
      <vt:lpstr>Equity</vt:lpstr>
      <vt:lpstr>Equity</vt:lpstr>
      <vt:lpstr>Equity</vt:lpstr>
      <vt:lpstr>Equity</vt:lpstr>
      <vt:lpstr>Equity</vt:lpstr>
      <vt:lpstr>Acrobat Document</vt:lpstr>
      <vt:lpstr>Nýir tímar í úrgangsstjónun sveitarfélaga.</vt:lpstr>
      <vt:lpstr>Gamli tíminnn</vt:lpstr>
      <vt:lpstr>Sorphirða á vegum sveitarfélaganna. </vt:lpstr>
      <vt:lpstr>Ný sorphirðukerfi</vt:lpstr>
      <vt:lpstr>Úrgangsstjórnun sveitarfélaga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Nýir tímar í úrgangsstjónun sveitarfélga.</dc:title>
  <dc:creator>Guðmundur Tryggvi Ólafsson</dc:creator>
  <cp:lastModifiedBy>.</cp:lastModifiedBy>
  <cp:revision>179</cp:revision>
  <dcterms:created xsi:type="dcterms:W3CDTF">2009-10-05T11:17:45Z</dcterms:created>
  <dcterms:modified xsi:type="dcterms:W3CDTF">2009-10-08T10:17:56Z</dcterms:modified>
</cp:coreProperties>
</file>